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61" r:id="rId2"/>
    <p:sldId id="287" r:id="rId3"/>
    <p:sldId id="260" r:id="rId4"/>
    <p:sldId id="256" r:id="rId5"/>
    <p:sldId id="257" r:id="rId6"/>
    <p:sldId id="259" r:id="rId7"/>
    <p:sldId id="289" r:id="rId8"/>
    <p:sldId id="290" r:id="rId9"/>
    <p:sldId id="291" r:id="rId10"/>
    <p:sldId id="292" r:id="rId11"/>
    <p:sldId id="294" r:id="rId12"/>
    <p:sldId id="288" r:id="rId13"/>
    <p:sldId id="262" r:id="rId14"/>
    <p:sldId id="264" r:id="rId15"/>
    <p:sldId id="263" r:id="rId16"/>
    <p:sldId id="265" r:id="rId17"/>
    <p:sldId id="269" r:id="rId18"/>
    <p:sldId id="266" r:id="rId19"/>
    <p:sldId id="267" r:id="rId20"/>
    <p:sldId id="268" r:id="rId21"/>
    <p:sldId id="284" r:id="rId22"/>
    <p:sldId id="271" r:id="rId23"/>
    <p:sldId id="295" r:id="rId24"/>
    <p:sldId id="278" r:id="rId25"/>
    <p:sldId id="279" r:id="rId26"/>
    <p:sldId id="280" r:id="rId27"/>
    <p:sldId id="282" r:id="rId28"/>
    <p:sldId id="283" r:id="rId29"/>
    <p:sldId id="286" r:id="rId30"/>
    <p:sldId id="270" r:id="rId3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1" autoAdjust="0"/>
    <p:restoredTop sz="96305" autoAdjust="0"/>
  </p:normalViewPr>
  <p:slideViewPr>
    <p:cSldViewPr snapToGrid="0">
      <p:cViewPr varScale="1">
        <p:scale>
          <a:sx n="104" d="100"/>
          <a:sy n="104" d="100"/>
        </p:scale>
        <p:origin x="132" y="6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15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ED153D1-70BB-4502-9A64-5F7AF954EE7F}" type="datetimeFigureOut">
              <a:rPr lang="en-US" smtClean="0"/>
              <a:t>7/9/2018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008B504-F2A4-4A64-B84F-109081A51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9623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7BE6B0D-5A31-498F-8C9B-BADBCA4A867D}" type="datetimeFigureOut">
              <a:rPr lang="en-US" smtClean="0"/>
              <a:t>7/9/2018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3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D7310B3-E44C-440B-8F60-95AFB9D63B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433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7310B3-E44C-440B-8F60-95AFB9D63B4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044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7310B3-E44C-440B-8F60-95AFB9D63B4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4709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7310B3-E44C-440B-8F60-95AFB9D63B4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273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7291-DD12-4447-BD01-750F270F1E0F}" type="datetimeFigureOut">
              <a:rPr lang="en-US" smtClean="0"/>
              <a:t>7/9/2018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FEE9A-851F-4585-B834-DD49D6AA07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12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7291-DD12-4447-BD01-750F270F1E0F}" type="datetimeFigureOut">
              <a:rPr lang="en-US" smtClean="0"/>
              <a:t>7/9/2018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FEE9A-851F-4585-B834-DD49D6AA07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996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7291-DD12-4447-BD01-750F270F1E0F}" type="datetimeFigureOut">
              <a:rPr lang="en-US" smtClean="0"/>
              <a:t>7/9/2018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FEE9A-851F-4585-B834-DD49D6AA07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818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7291-DD12-4447-BD01-750F270F1E0F}" type="datetimeFigureOut">
              <a:rPr lang="en-US" smtClean="0"/>
              <a:t>7/9/2018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FEE9A-851F-4585-B834-DD49D6AA07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222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7291-DD12-4447-BD01-750F270F1E0F}" type="datetimeFigureOut">
              <a:rPr lang="en-US" smtClean="0"/>
              <a:t>7/9/2018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FEE9A-851F-4585-B834-DD49D6AA07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059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7291-DD12-4447-BD01-750F270F1E0F}" type="datetimeFigureOut">
              <a:rPr lang="en-US" smtClean="0"/>
              <a:t>7/9/2018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FEE9A-851F-4585-B834-DD49D6AA07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897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7291-DD12-4447-BD01-750F270F1E0F}" type="datetimeFigureOut">
              <a:rPr lang="en-US" smtClean="0"/>
              <a:t>7/9/2018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FEE9A-851F-4585-B834-DD49D6AA07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537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7291-DD12-4447-BD01-750F270F1E0F}" type="datetimeFigureOut">
              <a:rPr lang="en-US" smtClean="0"/>
              <a:t>7/9/2018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FEE9A-851F-4585-B834-DD49D6AA07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06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7291-DD12-4447-BD01-750F270F1E0F}" type="datetimeFigureOut">
              <a:rPr lang="en-US" smtClean="0"/>
              <a:t>7/9/2018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FEE9A-851F-4585-B834-DD49D6AA07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725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7291-DD12-4447-BD01-750F270F1E0F}" type="datetimeFigureOut">
              <a:rPr lang="en-US" smtClean="0"/>
              <a:t>7/9/2018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FEE9A-851F-4585-B834-DD49D6AA07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163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7291-DD12-4447-BD01-750F270F1E0F}" type="datetimeFigureOut">
              <a:rPr lang="en-US" smtClean="0"/>
              <a:t>7/9/2018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FEE9A-851F-4585-B834-DD49D6AA07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55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D7291-DD12-4447-BD01-750F270F1E0F}" type="datetimeFigureOut">
              <a:rPr lang="en-US" smtClean="0"/>
              <a:t>7/9/2018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AFEE9A-851F-4585-B834-DD49D6AA07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284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608258"/>
          </a:xfrm>
        </p:spPr>
        <p:txBody>
          <a:bodyPr>
            <a:normAutofit fontScale="90000"/>
          </a:bodyPr>
          <a:lstStyle/>
          <a:p>
            <a:r>
              <a:rPr lang="en-US" sz="67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STEPS TO ACCESS STUDENT RECORDS, ATTENDANCE, IEPS AND EMPLOYEE EVALUATION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530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000" dirty="0" smtClean="0"/>
              <a:t>USE GOOGLE CHROME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1047079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176" y="335902"/>
            <a:ext cx="10812624" cy="5841061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80822" y="2967335"/>
            <a:ext cx="1043035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https://grant.sis.k12.wv.us</a:t>
            </a:r>
            <a:endParaRPr lang="en-US" sz="72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79054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604" y="-83974"/>
            <a:ext cx="12719179" cy="7949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953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678" y="154539"/>
            <a:ext cx="10576248" cy="6610155"/>
          </a:xfrm>
          <a:prstGeom prst="rect">
            <a:avLst/>
          </a:prstGeom>
        </p:spPr>
      </p:pic>
      <p:sp>
        <p:nvSpPr>
          <p:cNvPr id="3" name="Up Arrow 2"/>
          <p:cNvSpPr/>
          <p:nvPr/>
        </p:nvSpPr>
        <p:spPr>
          <a:xfrm>
            <a:off x="634482" y="1642188"/>
            <a:ext cx="1129004" cy="212737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146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074" y="-647895"/>
            <a:ext cx="13111065" cy="819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789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0507" y="2883159"/>
            <a:ext cx="114316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solidFill>
                  <a:schemeClr val="accent6">
                    <a:lumMod val="75000"/>
                  </a:schemeClr>
                </a:solidFill>
              </a:rPr>
              <a:t>TO ACCESS STUDENT INFORMATION</a:t>
            </a:r>
            <a:endParaRPr lang="en-US" sz="60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23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6883" y="-201337"/>
            <a:ext cx="13113633" cy="8193734"/>
          </a:xfrm>
          <a:prstGeom prst="rect">
            <a:avLst/>
          </a:prstGeom>
        </p:spPr>
      </p:pic>
      <p:sp>
        <p:nvSpPr>
          <p:cNvPr id="3" name="Up Arrow 2"/>
          <p:cNvSpPr/>
          <p:nvPr/>
        </p:nvSpPr>
        <p:spPr>
          <a:xfrm>
            <a:off x="1987421" y="2509934"/>
            <a:ext cx="1045028" cy="277119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687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1967"/>
            <a:ext cx="12192000" cy="6858000"/>
          </a:xfrm>
          <a:prstGeom prst="rect">
            <a:avLst/>
          </a:prstGeom>
        </p:spPr>
      </p:pic>
      <p:sp>
        <p:nvSpPr>
          <p:cNvPr id="3" name="Up Arrow 2"/>
          <p:cNvSpPr/>
          <p:nvPr/>
        </p:nvSpPr>
        <p:spPr>
          <a:xfrm>
            <a:off x="7100596" y="1539552"/>
            <a:ext cx="1446245" cy="227666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517641" y="2836506"/>
            <a:ext cx="351764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To search for your student enter    identifying information such as first or last name.</a:t>
            </a:r>
          </a:p>
          <a:p>
            <a:pPr marL="342900" indent="-342900">
              <a:buAutoNum type="arabicPeriod" startAt="2"/>
            </a:pPr>
            <a:r>
              <a:rPr lang="en-US" dirty="0" smtClean="0"/>
              <a:t>Submit</a:t>
            </a:r>
          </a:p>
          <a:p>
            <a:pPr marL="342900" indent="-342900">
              <a:buAutoNum type="arabicPeriod" startAt="2"/>
            </a:pPr>
            <a:r>
              <a:rPr lang="en-US" dirty="0" smtClean="0"/>
              <a:t>You will only have access to those students in your classes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324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77079" y="1408922"/>
            <a:ext cx="106928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rgbClr val="FF0000"/>
                </a:solidFill>
              </a:rPr>
              <a:t>TO ACCESS THE EMPLOYEE EVALUATION SYSTEM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3419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6883" y="-201337"/>
            <a:ext cx="13113633" cy="8193734"/>
          </a:xfrm>
          <a:prstGeom prst="rect">
            <a:avLst/>
          </a:prstGeom>
        </p:spPr>
      </p:pic>
      <p:sp>
        <p:nvSpPr>
          <p:cNvPr id="3" name="Up Arrow 2"/>
          <p:cNvSpPr/>
          <p:nvPr/>
        </p:nvSpPr>
        <p:spPr>
          <a:xfrm>
            <a:off x="5486400" y="1352938"/>
            <a:ext cx="1045028" cy="277119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63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40768" y="2687217"/>
            <a:ext cx="852355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solidFill>
                  <a:srgbClr val="7030A0"/>
                </a:solidFill>
              </a:rPr>
              <a:t>TO ACCESS AND READ IEPS</a:t>
            </a:r>
            <a:endParaRPr lang="en-US" sz="6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7152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6883" y="-201337"/>
            <a:ext cx="13113633" cy="8193734"/>
          </a:xfrm>
          <a:prstGeom prst="rect">
            <a:avLst/>
          </a:prstGeom>
        </p:spPr>
      </p:pic>
      <p:sp>
        <p:nvSpPr>
          <p:cNvPr id="3" name="Up Arrow 2"/>
          <p:cNvSpPr/>
          <p:nvPr/>
        </p:nvSpPr>
        <p:spPr>
          <a:xfrm>
            <a:off x="3956180" y="1726164"/>
            <a:ext cx="1045028" cy="277119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5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85361" y="1819670"/>
            <a:ext cx="10482550" cy="37856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IT MAY TAKE SOME TIME</a:t>
            </a:r>
          </a:p>
          <a:p>
            <a:pPr algn="ctr"/>
            <a:r>
              <a:rPr lang="en-US" sz="80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TO LOAD</a:t>
            </a:r>
          </a:p>
          <a:p>
            <a:pPr algn="ctr"/>
            <a:endParaRPr lang="en-US" sz="8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9597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63621" y="-1627608"/>
            <a:ext cx="16002000" cy="100012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1017037" y="1222311"/>
            <a:ext cx="3573624" cy="63354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own Arrow 3"/>
          <p:cNvSpPr/>
          <p:nvPr/>
        </p:nvSpPr>
        <p:spPr>
          <a:xfrm>
            <a:off x="6218075" y="-227826"/>
            <a:ext cx="671804" cy="12689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01217" y="-107102"/>
            <a:ext cx="3116425" cy="120032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You will need to copy the password to paste in the next screen before selecting to read the IEP.  </a:t>
            </a:r>
            <a:endParaRPr lang="en-US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4007498" y="-279918"/>
            <a:ext cx="802433" cy="12689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08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39685" y="-1702253"/>
            <a:ext cx="16002000" cy="10001250"/>
          </a:xfrm>
          <a:prstGeom prst="rect">
            <a:avLst/>
          </a:prstGeom>
        </p:spPr>
      </p:pic>
      <p:sp>
        <p:nvSpPr>
          <p:cNvPr id="3" name="Down Arrow 2"/>
          <p:cNvSpPr/>
          <p:nvPr/>
        </p:nvSpPr>
        <p:spPr>
          <a:xfrm>
            <a:off x="5701004" y="494522"/>
            <a:ext cx="1530220" cy="216470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278294" y="289249"/>
            <a:ext cx="312575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1.  Insert Copied Password Here. </a:t>
            </a:r>
          </a:p>
          <a:p>
            <a:endParaRPr lang="en-US" sz="2800" dirty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(Each IEP will have a unique password)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-541175" y="3298372"/>
            <a:ext cx="401216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2.  The IEP will then pop up for you to read.</a:t>
            </a:r>
          </a:p>
          <a:p>
            <a:endParaRPr lang="en-US" sz="2800" dirty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3.  When you are finished close this screen.  You will return to your previous IEP viewer screen in WOW.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641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153372"/>
            <a:ext cx="12561805" cy="785112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18457" y="2127379"/>
            <a:ext cx="2836505" cy="4926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4"/>
          <p:cNvSpPr/>
          <p:nvPr/>
        </p:nvSpPr>
        <p:spPr>
          <a:xfrm>
            <a:off x="8798767" y="746449"/>
            <a:ext cx="830425" cy="138093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942354" y="2017866"/>
            <a:ext cx="1940767" cy="175432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Select that you have read and understood the IEP.  Do this for each student	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377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6305" y="1474437"/>
            <a:ext cx="11905695" cy="35394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REMEMBER:  </a:t>
            </a:r>
          </a:p>
          <a:p>
            <a:pPr algn="ctr"/>
            <a:r>
              <a:rPr lang="en-US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IEPS ARE CONFIDENTIAL</a:t>
            </a:r>
          </a:p>
          <a:p>
            <a:pPr algn="ctr"/>
            <a:r>
              <a:rPr lang="en-US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AND PROTECTED BY FEDERAL LAW!!!</a:t>
            </a:r>
          </a:p>
          <a:p>
            <a:pPr algn="ctr"/>
            <a:endParaRPr lang="en-US" sz="44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131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06620" y="1407491"/>
            <a:ext cx="6096000" cy="492442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US" sz="5400" b="1" dirty="0" smtClean="0">
                <a:ln w="22225">
                  <a:solidFill>
                    <a:srgbClr val="ED7D3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IT IS YOUR RESPONSIBILITY TO CHECK AND READ NEW IEPS WHEN THEY ARE WRITTEN</a:t>
            </a:r>
            <a:r>
              <a:rPr lang="en-US" sz="4400" b="1" dirty="0" smtClean="0">
                <a:ln w="22225">
                  <a:solidFill>
                    <a:srgbClr val="ED7D3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	</a:t>
            </a:r>
            <a:endParaRPr lang="en-US" sz="4400" b="1" dirty="0">
              <a:ln w="22225">
                <a:solidFill>
                  <a:srgbClr val="ED7D31"/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00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9543" y="1194518"/>
            <a:ext cx="11535529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YOU WILL RECEIVE </a:t>
            </a:r>
          </a:p>
          <a:p>
            <a:pPr algn="ctr"/>
            <a:r>
              <a:rPr lang="en-US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ACCOMODATION VERIFICATION SHEETS</a:t>
            </a:r>
            <a:endParaRPr lang="en-US" sz="5400" b="1" dirty="0">
              <a:ln w="12700">
                <a:solidFill>
                  <a:schemeClr val="accent1"/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r>
              <a:rPr lang="en-US" sz="54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FOR 504/IEP/SAT STUDENTS</a:t>
            </a:r>
          </a:p>
          <a:p>
            <a:pPr algn="ctr"/>
            <a:r>
              <a:rPr lang="en-US" sz="54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TO </a:t>
            </a:r>
            <a:r>
              <a:rPr lang="en-US" sz="54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FILL OUT AND RETURN TO YOUR</a:t>
            </a:r>
          </a:p>
          <a:p>
            <a:pPr algn="ctr"/>
            <a:r>
              <a:rPr lang="en-US" sz="54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SPED DESIGNEES</a:t>
            </a:r>
          </a:p>
        </p:txBody>
      </p:sp>
    </p:spTree>
    <p:extLst>
      <p:ext uri="{BB962C8B-B14F-4D97-AF65-F5344CB8AC3E}">
        <p14:creationId xmlns:p14="http://schemas.microsoft.com/office/powerpoint/2010/main" val="578611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80249" y="-317629"/>
            <a:ext cx="14995849" cy="9372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1800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82598" y="168151"/>
            <a:ext cx="9874690" cy="67403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IF YOU HAVE ANY QUESTIONS </a:t>
            </a:r>
          </a:p>
          <a:p>
            <a:pPr algn="ctr"/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ABOUT THE IEPS </a:t>
            </a:r>
          </a:p>
          <a:p>
            <a:pPr algn="ctr"/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OR </a:t>
            </a:r>
          </a:p>
          <a:p>
            <a:pPr algn="ctr"/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STUDENTS’ NEEDS</a:t>
            </a:r>
          </a:p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CONTACT YOUR BUILDING</a:t>
            </a:r>
          </a:p>
          <a:p>
            <a:pPr algn="ctr"/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SPECIAL EDUCATION TEACHER</a:t>
            </a:r>
          </a:p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OR </a:t>
            </a:r>
          </a:p>
          <a:p>
            <a:pPr algn="ctr"/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SPEECH LANGUAGE PATHOLOGIST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6249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19384" y="168151"/>
            <a:ext cx="9001117" cy="507831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IF YOU HAVE ANY QUESTIONS </a:t>
            </a:r>
          </a:p>
          <a:p>
            <a:pPr algn="ctr"/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ABOUT THE </a:t>
            </a:r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504s or SAT PLANS</a:t>
            </a:r>
            <a:endParaRPr lang="en-US" sz="54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CONTACT </a:t>
            </a:r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YOUR BUILDING</a:t>
            </a:r>
          </a:p>
          <a:p>
            <a:pPr algn="ctr"/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ADMINISTRATOR</a:t>
            </a:r>
            <a:endParaRPr lang="en-US" sz="54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OR </a:t>
            </a:r>
          </a:p>
          <a:p>
            <a:pPr algn="ctr"/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SAT COORDINATOR	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545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75615" y="2967335"/>
            <a:ext cx="964078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To Access &amp; </a:t>
            </a:r>
            <a:r>
              <a:rPr lang="en-US" sz="6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Enter </a:t>
            </a:r>
            <a:r>
              <a:rPr lang="en-US" sz="60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Attendance</a:t>
            </a:r>
            <a:endParaRPr lang="en-US" sz="60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702568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2853" y="-181363"/>
            <a:ext cx="16002000" cy="10001250"/>
          </a:xfrm>
          <a:prstGeom prst="rect">
            <a:avLst/>
          </a:prstGeom>
        </p:spPr>
      </p:pic>
      <p:sp>
        <p:nvSpPr>
          <p:cNvPr id="3" name="Up Arrow 2"/>
          <p:cNvSpPr/>
          <p:nvPr/>
        </p:nvSpPr>
        <p:spPr>
          <a:xfrm>
            <a:off x="923731" y="2248677"/>
            <a:ext cx="1408922" cy="417078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5491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869" y="-190695"/>
            <a:ext cx="16002000" cy="100012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60849" y="3237722"/>
            <a:ext cx="48799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Select the class you need to take attendance for.  Remember this is only for the 1</a:t>
            </a:r>
            <a:r>
              <a:rPr lang="en-US" baseline="30000" dirty="0" smtClean="0"/>
              <a:t>st</a:t>
            </a:r>
            <a:r>
              <a:rPr lang="en-US" dirty="0" smtClean="0"/>
              <a:t> time you see students that day.  All other attendance is not to be take 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221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Default to Present (P)</a:t>
            </a:r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3700" y="1355878"/>
            <a:ext cx="6629400" cy="4101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48200" y="4533901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ONLY MARK (A) if Absent or (T) if Tardy</a:t>
            </a:r>
          </a:p>
        </p:txBody>
      </p:sp>
      <p:cxnSp>
        <p:nvCxnSpPr>
          <p:cNvPr id="9" name="Elbow Connector 8"/>
          <p:cNvCxnSpPr/>
          <p:nvPr/>
        </p:nvCxnSpPr>
        <p:spPr>
          <a:xfrm rot="5400000" flipH="1" flipV="1">
            <a:off x="5791200" y="2819400"/>
            <a:ext cx="1981200" cy="1066800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/>
          <p:cNvCxnSpPr/>
          <p:nvPr/>
        </p:nvCxnSpPr>
        <p:spPr>
          <a:xfrm rot="5400000" flipH="1" flipV="1">
            <a:off x="5884219" y="3107383"/>
            <a:ext cx="2633365" cy="1143000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443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6512767"/>
            <a:ext cx="12303993" cy="1337076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-466531"/>
            <a:ext cx="838200" cy="1212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492898" y="-821094"/>
            <a:ext cx="2363755" cy="70352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5150497" y="2295330"/>
            <a:ext cx="2230016" cy="242595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214604" y="3424335"/>
            <a:ext cx="1408923" cy="223934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511351" y="0"/>
            <a:ext cx="28645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  Certify Your attendance for the day even if no one is absent. 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145319" y="2677886"/>
            <a:ext cx="30589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2.  Select Submit &amp; Your Finished.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087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50506"/>
            <a:ext cx="10515600" cy="562645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dirty="0" smtClean="0">
                <a:solidFill>
                  <a:schemeClr val="accent1">
                    <a:lumMod val="75000"/>
                  </a:schemeClr>
                </a:solidFill>
              </a:rPr>
              <a:t>CERTIFICATION MUST BE COMPLETED </a:t>
            </a:r>
            <a:r>
              <a:rPr lang="en-US" sz="4800" smtClean="0">
                <a:solidFill>
                  <a:schemeClr val="accent1">
                    <a:lumMod val="75000"/>
                  </a:schemeClr>
                </a:solidFill>
              </a:rPr>
              <a:t>BY 8:30 </a:t>
            </a:r>
            <a:r>
              <a:rPr lang="en-US" sz="4800" dirty="0" smtClean="0">
                <a:solidFill>
                  <a:schemeClr val="accent1">
                    <a:lumMod val="75000"/>
                  </a:schemeClr>
                </a:solidFill>
              </a:rPr>
              <a:t>am!!!</a:t>
            </a:r>
          </a:p>
          <a:p>
            <a:pPr marL="0" indent="0" algn="ctr">
              <a:buNone/>
            </a:pPr>
            <a:endParaRPr lang="en-US" sz="48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4800" dirty="0" smtClean="0">
                <a:solidFill>
                  <a:schemeClr val="accent1">
                    <a:lumMod val="75000"/>
                  </a:schemeClr>
                </a:solidFill>
              </a:rPr>
              <a:t>ONCE YOU CERTIFY DO NOT GO IN AND CHANGE STUDENTS THAT MAY ARRIVE LATE.  THOSE TARDIES/ABSENCE CHANGES WILL BE ADJUSTED BY THE OFFICE STAFF.</a:t>
            </a:r>
            <a:endParaRPr lang="en-US" sz="4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65827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1050" y="448070"/>
            <a:ext cx="10436640" cy="59093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IF YOU HAVE ANY </a:t>
            </a:r>
          </a:p>
          <a:p>
            <a:pPr algn="ctr"/>
            <a:r>
              <a:rPr lang="en-US" sz="54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OPERATIONAL QUESTIONS CONTACT</a:t>
            </a:r>
          </a:p>
          <a:p>
            <a:pPr algn="ctr"/>
            <a:endParaRPr lang="en-US" sz="5400" b="0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5400" b="0" cap="none" spc="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MELISSA SMOUSE</a:t>
            </a:r>
          </a:p>
          <a:p>
            <a:pPr algn="ctr"/>
            <a:r>
              <a:rPr lang="en-US" sz="54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304-257-1011 OFFICE</a:t>
            </a:r>
          </a:p>
          <a:p>
            <a:pPr algn="ctr"/>
            <a:r>
              <a:rPr lang="en-US" sz="5400" b="0" cap="none" spc="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304-851-0943 CELL/TEXT</a:t>
            </a:r>
          </a:p>
          <a:p>
            <a:pPr algn="ctr"/>
            <a:r>
              <a:rPr lang="en-US" sz="54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MSMOUSE@K12.WV.US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815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368</Words>
  <Application>Microsoft Office PowerPoint</Application>
  <PresentationFormat>Widescreen</PresentationFormat>
  <Paragraphs>61</Paragraphs>
  <Slides>30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Office Theme</vt:lpstr>
      <vt:lpstr>STEPS TO ACCESS STUDENT RECORDS, ATTENDANCE, IEPS AND EMPLOYEE EVALUATION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Default to Present (P)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Email from K12 email account:    Melissa Smouse: msmouse@k12.wv.us  1. Last 4 Digits of Employee ID 2.  Last 4 Digits of SS#  If you are not in the master schedule for your school you will not be able to access WVEIS.</dc:title>
  <dc:creator>Melissa Smouse</dc:creator>
  <cp:lastModifiedBy>Melissa Smouse</cp:lastModifiedBy>
  <cp:revision>19</cp:revision>
  <cp:lastPrinted>2016-08-08T15:18:40Z</cp:lastPrinted>
  <dcterms:created xsi:type="dcterms:W3CDTF">2016-08-08T13:02:17Z</dcterms:created>
  <dcterms:modified xsi:type="dcterms:W3CDTF">2018-07-09T17:54:42Z</dcterms:modified>
</cp:coreProperties>
</file>